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Condensed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321be9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321be9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9329ee22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9329ee22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9329ee22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9329ee22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329ee22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9329ee22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9329ee22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9329ee22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329ee22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9329ee22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972831@student.bisdtx.org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Focus on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Volunteering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Oct. 24-29 CRCA Spirit Week </a:t>
            </a:r>
            <a:endParaRPr b="1" sz="7700">
              <a:solidFill>
                <a:schemeClr val="accent4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700">
                <a:solidFill>
                  <a:schemeClr val="accent4"/>
                </a:solidFill>
              </a:rPr>
              <a:t>Please check the board in the cafeteria for themes of the day</a:t>
            </a:r>
            <a:endParaRPr b="1" sz="7700">
              <a:solidFill>
                <a:schemeClr val="accent4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❖"/>
            </a:pPr>
            <a:r>
              <a:rPr b="1" lang="en" sz="7700">
                <a:solidFill>
                  <a:srgbClr val="0000FF"/>
                </a:solidFill>
              </a:rPr>
              <a:t>Fri. Oct. 29th Drama Club Halloween Party</a:t>
            </a:r>
            <a:endParaRPr b="1" sz="7700">
              <a:solidFill>
                <a:srgbClr val="0000FF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Char char="❖"/>
            </a:pPr>
            <a:r>
              <a:rPr b="1" lang="en" sz="7700">
                <a:solidFill>
                  <a:srgbClr val="741B47"/>
                </a:solidFill>
              </a:rPr>
              <a:t>Fri. Oct. 29th 4:10-9:00 PM CRCA Lock-In $5 Please pay Mr. Gordon Price includes 2 slices of pizza and chips, open gym, games, etc.</a:t>
            </a:r>
            <a:endParaRPr b="1" sz="77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Volunteers Hours Do I Need?</a:t>
            </a:r>
            <a:endParaRPr sz="200"/>
          </a:p>
        </p:txBody>
      </p:sp>
      <p:sp>
        <p:nvSpPr>
          <p:cNvPr id="108" name="Google Shape;108;p14"/>
          <p:cNvSpPr txBox="1"/>
          <p:nvPr/>
        </p:nvSpPr>
        <p:spPr>
          <a:xfrm>
            <a:off x="2142350" y="876900"/>
            <a:ext cx="61830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There is no magic number for the amount of community service hours you need.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Most colleges do not </a:t>
            </a:r>
            <a:r>
              <a:rPr i="1" lang="en" sz="2400">
                <a:solidFill>
                  <a:schemeClr val="dk1"/>
                </a:solidFill>
              </a:rPr>
              <a:t>require </a:t>
            </a:r>
            <a:r>
              <a:rPr lang="en" sz="2400">
                <a:solidFill>
                  <a:schemeClr val="dk1"/>
                </a:solidFill>
              </a:rPr>
              <a:t>a certain amount of hours, but it may help you get accepted and it certainly expands your college resume/ application.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38" y="1074425"/>
            <a:ext cx="2729876" cy="14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25" y="2843000"/>
            <a:ext cx="2386450" cy="13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Volunteers Hours Do I Need?</a:t>
            </a:r>
            <a:endParaRPr sz="200"/>
          </a:p>
        </p:txBody>
      </p:sp>
      <p:sp>
        <p:nvSpPr>
          <p:cNvPr id="119" name="Google Shape;119;p15"/>
          <p:cNvSpPr txBox="1"/>
          <p:nvPr/>
        </p:nvSpPr>
        <p:spPr>
          <a:xfrm>
            <a:off x="3118625" y="1563900"/>
            <a:ext cx="5333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Many scholarships, however, </a:t>
            </a:r>
            <a:r>
              <a:rPr i="1" lang="en" sz="2400">
                <a:solidFill>
                  <a:schemeClr val="dk1"/>
                </a:solidFill>
              </a:rPr>
              <a:t>do require</a:t>
            </a:r>
            <a:r>
              <a:rPr lang="en" sz="2400">
                <a:solidFill>
                  <a:schemeClr val="dk1"/>
                </a:solidFill>
              </a:rPr>
              <a:t> community service hours.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good goal is 25 hours a year throughout all four years of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high school.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38" y="1074425"/>
            <a:ext cx="2729876" cy="14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25" y="2843000"/>
            <a:ext cx="2386450" cy="13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Should I Volunteer</a:t>
            </a: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200"/>
          </a:p>
        </p:txBody>
      </p:sp>
      <p:sp>
        <p:nvSpPr>
          <p:cNvPr id="130" name="Google Shape;130;p16"/>
          <p:cNvSpPr txBox="1"/>
          <p:nvPr/>
        </p:nvSpPr>
        <p:spPr>
          <a:xfrm>
            <a:off x="535800" y="876900"/>
            <a:ext cx="8072400" cy="3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The number, however, is less important than the why.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Ask yourself: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What am I doing?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Why am I doing it?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What am I getting out of it?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you can effectively answer these questions it will be more important than the number of hours.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Should I Volunteer?</a:t>
            </a:r>
            <a:endParaRPr sz="200"/>
          </a:p>
        </p:txBody>
      </p:sp>
      <p:sp>
        <p:nvSpPr>
          <p:cNvPr id="139" name="Google Shape;139;p17"/>
          <p:cNvSpPr txBox="1"/>
          <p:nvPr/>
        </p:nvSpPr>
        <p:spPr>
          <a:xfrm>
            <a:off x="535800" y="876900"/>
            <a:ext cx="8072400" cy="4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Volunteering can also help you in determining if your future career is right for YOU. 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Colleges want to accept people who will change the world.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When applying they want to you see you have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Passion and Commitment.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4350" y="3498300"/>
            <a:ext cx="4537849" cy="15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Where Should I Volunteer?</a:t>
            </a:r>
            <a:endParaRPr sz="200"/>
          </a:p>
        </p:txBody>
      </p:sp>
      <p:sp>
        <p:nvSpPr>
          <p:cNvPr id="149" name="Google Shape;149;p18"/>
          <p:cNvSpPr txBox="1"/>
          <p:nvPr/>
        </p:nvSpPr>
        <p:spPr>
          <a:xfrm>
            <a:off x="535800" y="876900"/>
            <a:ext cx="8072400" cy="4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Many organizations are looking for volunteers, including the Bastrop Library, Bastrop County Animal Shelter, your local church, Bastrop Food Pantry, and the PAC.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You need to log these hours, so you can remember them for college applications.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You can log them in a Google Doc or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get a l</a:t>
            </a:r>
            <a:r>
              <a:rPr lang="en" sz="2400">
                <a:solidFill>
                  <a:schemeClr val="dk1"/>
                </a:solidFill>
              </a:rPr>
              <a:t>og sheet from Mr. Gordon.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Volunteer Opportunity</a:t>
            </a:r>
            <a:endParaRPr sz="200"/>
          </a:p>
        </p:txBody>
      </p:sp>
      <p:sp>
        <p:nvSpPr>
          <p:cNvPr id="158" name="Google Shape;158;p19"/>
          <p:cNvSpPr txBox="1"/>
          <p:nvPr/>
        </p:nvSpPr>
        <p:spPr>
          <a:xfrm>
            <a:off x="535800" y="876900"/>
            <a:ext cx="80724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National Honor Society and other volunteers will be meeting on Saturday, October 23rd from 8 to 11 AM in the CRCA library for an orientation meeting for their </a:t>
            </a:r>
            <a:r>
              <a:rPr b="1"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Adopt a Street</a:t>
            </a: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program. Ex</a:t>
            </a: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pect to tour the one-mile radius around the school and discuss the protocol for future trash pick ups. 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you are interested, please email Violet Arce-Vergara at </a:t>
            </a:r>
            <a:r>
              <a:rPr lang="en" sz="21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972831@student.bisdtx.org</a:t>
            </a: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Only 30 spots are available. 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Other volunteer opportunities will be posted in the Google Classroom as they become available. 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67" name="Google Shape;167;p20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Where do you volunteer?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